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9706C5-4B3B-4763-AB1D-C28804CFB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CEB7BA-1848-4B6D-8A25-129C64796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B3484D-3278-4200-8B37-A8A01FB63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7E836-AB19-4329-B1A2-EA585D4BDC1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FBE8A2-E1E6-45DD-8EF7-3750420B7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F4572B-8853-4BCC-BE45-CFEEF049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A608-15D6-4B81-A746-0FCD5C06D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997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AA66E-91FE-4A68-94DD-8AB61DC2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030632-17E1-4175-8E00-CE5278CBD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8465DE-218C-406F-9DD2-C6C022E20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7E836-AB19-4329-B1A2-EA585D4BDC1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7238E1-30C1-4178-B98A-2BC56740E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9A9DFB-8AB6-4410-AFD7-E168A2EE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A608-15D6-4B81-A746-0FCD5C06D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971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59ABE52-C324-4A6F-893D-BC9A218599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D7D316-9816-43AB-9B68-5DE25F3B4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A53D52-62D7-4AB5-8CB1-0638F963F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7E836-AB19-4329-B1A2-EA585D4BDC1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08469A-D653-43EE-9CAC-6760C7364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92EDB2-38C1-428F-A6BB-E0C84F114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A608-15D6-4B81-A746-0FCD5C06D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792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5C669-08D1-4576-AC0C-33292823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AC8CC1-B7FA-4C70-89BB-429257BC6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9FAEA1-AD93-420E-862D-5958D54D1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7E836-AB19-4329-B1A2-EA585D4BDC1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946AB1-CE2E-492F-851C-BEFDD7ABD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75BC7E-1FD1-4931-80D2-3A5ED62B1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A608-15D6-4B81-A746-0FCD5C06D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030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D3A83B-EF84-486D-9955-49729913D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47FFC5-2BEE-4A70-8358-A9FB76F05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828F6B-A6C9-4494-AC82-192282957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7E836-AB19-4329-B1A2-EA585D4BDC1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2DCD57-0697-41A0-9436-EBF59075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C9C0DC-5FEB-4E9A-A820-FF59CDCE6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A608-15D6-4B81-A746-0FCD5C06D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26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F337CE-2177-4EB0-B558-2A11D299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8599BD-894A-41DB-88A3-DAACA5299A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19D7B6-A92C-4C6A-BDC2-E9C66E609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E356BA-AA88-4E1A-8816-4E50087A4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7E836-AB19-4329-B1A2-EA585D4BDC1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59508D-9CE2-49AC-8E16-8294EBF86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3AD24D-DB01-4A9F-AA63-C958AA26B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A608-15D6-4B81-A746-0FCD5C06D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081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E5C065-1B5A-4575-9328-651ACE9D3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6DB935-5F27-4471-BE94-20AA6416A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44B314A-5D52-4EAA-9D4D-6A9D22D35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B6F5BAC-FA17-490E-98F2-17B2E530E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59889D4-8594-4BF4-AE11-75A741739A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F66B515-943B-4200-8016-F9794C460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7E836-AB19-4329-B1A2-EA585D4BDC1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CA20B7C-8846-4ECF-9AAE-FBA12CD22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A474F75-BA1B-48B8-ABE1-80F72DA7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A608-15D6-4B81-A746-0FCD5C06D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003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7C8C81-52A4-427B-BD68-582A5D30F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C2C631A-DD36-4837-B465-4AAD2D76F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7E836-AB19-4329-B1A2-EA585D4BDC1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72B48D-03DC-4EDE-9C5D-F8C1D08FC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F3B8F1-A22F-4AB8-BEC1-B59E81F7E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A608-15D6-4B81-A746-0FCD5C06D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135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B4019DF-FA3C-4E78-A36C-36990FB47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7E836-AB19-4329-B1A2-EA585D4BDC1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C30E180-BC16-4391-AD88-213ADEA60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B79206-2CC3-4B8A-93BB-895D76D29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A608-15D6-4B81-A746-0FCD5C06D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75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ADD317-4BAC-4439-99E6-ACE90E6E4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3C462A-EFAA-42C8-B8FC-FAB84AA5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C9D13D-3811-441B-A690-74220F914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F76928-7C86-4624-82F9-B9BA083DD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7E836-AB19-4329-B1A2-EA585D4BDC1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6F4E55-F12F-4BA6-8182-6675E3587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8234E2-C265-4C78-A6DD-4365E4EB1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A608-15D6-4B81-A746-0FCD5C06D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224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01FA64-2248-4B8F-8BB5-614AC44D8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9CC7094-4CBE-4A63-A084-0F626DE895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68DF0F-11B3-437A-96BA-D803F63D8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A5128B-58DE-4A8C-A55A-5A015AC42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7E836-AB19-4329-B1A2-EA585D4BDC1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99A417-149E-41B0-8B34-F5ECF82C0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BFE033-E763-47E8-9189-6480DBE75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A608-15D6-4B81-A746-0FCD5C06D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620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EA2FD1-CF61-4CF8-83FB-F8044CF35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B78537-E738-479F-80FE-5BCC23C6B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8EDB63-6398-4311-B8AD-8E01F615B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7E836-AB19-4329-B1A2-EA585D4BDC1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E1C87B-5767-4415-ABDA-77499EB8C6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D79FEB-ED28-4E67-A991-91FCD0881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2A608-15D6-4B81-A746-0FCD5C06D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667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">
            <a:extLst>
              <a:ext uri="{FF2B5EF4-FFF2-40B4-BE49-F238E27FC236}">
                <a16:creationId xmlns:a16="http://schemas.microsoft.com/office/drawing/2014/main" id="{30B00920-6C25-4F45-B18F-81F9879607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71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0">
            <a:extLst>
              <a:ext uri="{FF2B5EF4-FFF2-40B4-BE49-F238E27FC236}">
                <a16:creationId xmlns:a16="http://schemas.microsoft.com/office/drawing/2014/main" id="{E584B502-9E8D-4683-9477-505BC48FEB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3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1">
            <a:extLst>
              <a:ext uri="{FF2B5EF4-FFF2-40B4-BE49-F238E27FC236}">
                <a16:creationId xmlns:a16="http://schemas.microsoft.com/office/drawing/2014/main" id="{6D0E1B39-2FDD-487F-BD0D-5E8FED5BD1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74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2">
            <a:extLst>
              <a:ext uri="{FF2B5EF4-FFF2-40B4-BE49-F238E27FC236}">
                <a16:creationId xmlns:a16="http://schemas.microsoft.com/office/drawing/2014/main" id="{24A5C3DE-364F-4AE1-80D2-3E3D6A7B6F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4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3">
            <a:extLst>
              <a:ext uri="{FF2B5EF4-FFF2-40B4-BE49-F238E27FC236}">
                <a16:creationId xmlns:a16="http://schemas.microsoft.com/office/drawing/2014/main" id="{98A9D298-76A5-4DA1-99C8-076D62C571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97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4">
            <a:extLst>
              <a:ext uri="{FF2B5EF4-FFF2-40B4-BE49-F238E27FC236}">
                <a16:creationId xmlns:a16="http://schemas.microsoft.com/office/drawing/2014/main" id="{EF2FDE16-3529-48F7-85AE-3C3163010B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81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5">
            <a:extLst>
              <a:ext uri="{FF2B5EF4-FFF2-40B4-BE49-F238E27FC236}">
                <a16:creationId xmlns:a16="http://schemas.microsoft.com/office/drawing/2014/main" id="{0FEF1AD0-E602-46C0-B41D-AA97B45184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03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6">
            <a:extLst>
              <a:ext uri="{FF2B5EF4-FFF2-40B4-BE49-F238E27FC236}">
                <a16:creationId xmlns:a16="http://schemas.microsoft.com/office/drawing/2014/main" id="{6A73E35A-C5FE-4B96-B2C7-C3A5FC75BE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03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7">
            <a:extLst>
              <a:ext uri="{FF2B5EF4-FFF2-40B4-BE49-F238E27FC236}">
                <a16:creationId xmlns:a16="http://schemas.microsoft.com/office/drawing/2014/main" id="{C592544D-7C56-42C5-AE55-6FBAACF49A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6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8">
            <a:extLst>
              <a:ext uri="{FF2B5EF4-FFF2-40B4-BE49-F238E27FC236}">
                <a16:creationId xmlns:a16="http://schemas.microsoft.com/office/drawing/2014/main" id="{5894BD78-6B94-4224-B788-6423C664FC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89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">
            <a:extLst>
              <a:ext uri="{FF2B5EF4-FFF2-40B4-BE49-F238E27FC236}">
                <a16:creationId xmlns:a16="http://schemas.microsoft.com/office/drawing/2014/main" id="{E66954E0-A63E-4D47-9BAE-786E6D2942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75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">
            <a:extLst>
              <a:ext uri="{FF2B5EF4-FFF2-40B4-BE49-F238E27FC236}">
                <a16:creationId xmlns:a16="http://schemas.microsoft.com/office/drawing/2014/main" id="{A3B2428B-3ED7-49EE-A4DE-8F12CFAE91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93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4">
            <a:extLst>
              <a:ext uri="{FF2B5EF4-FFF2-40B4-BE49-F238E27FC236}">
                <a16:creationId xmlns:a16="http://schemas.microsoft.com/office/drawing/2014/main" id="{4848DB35-571B-417D-8DE6-B9B5B2A280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00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5">
            <a:extLst>
              <a:ext uri="{FF2B5EF4-FFF2-40B4-BE49-F238E27FC236}">
                <a16:creationId xmlns:a16="http://schemas.microsoft.com/office/drawing/2014/main" id="{EEB26657-73CC-4F27-97DE-784DA61702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60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6">
            <a:extLst>
              <a:ext uri="{FF2B5EF4-FFF2-40B4-BE49-F238E27FC236}">
                <a16:creationId xmlns:a16="http://schemas.microsoft.com/office/drawing/2014/main" id="{1F85C8E1-306E-4B09-9323-52C57D18F0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6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7">
            <a:extLst>
              <a:ext uri="{FF2B5EF4-FFF2-40B4-BE49-F238E27FC236}">
                <a16:creationId xmlns:a16="http://schemas.microsoft.com/office/drawing/2014/main" id="{9AE9B6BD-9CF6-4A5E-9EBF-A4B1AFDA30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6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8">
            <a:extLst>
              <a:ext uri="{FF2B5EF4-FFF2-40B4-BE49-F238E27FC236}">
                <a16:creationId xmlns:a16="http://schemas.microsoft.com/office/drawing/2014/main" id="{556EE24F-1123-4AC3-BDAA-7134CC082F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98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9">
            <a:extLst>
              <a:ext uri="{FF2B5EF4-FFF2-40B4-BE49-F238E27FC236}">
                <a16:creationId xmlns:a16="http://schemas.microsoft.com/office/drawing/2014/main" id="{322908D9-5818-47FD-9497-2FE41A6470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6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等线 Light</vt:lpstr>
      <vt:lpstr>Arial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</cp:revision>
  <dcterms:created xsi:type="dcterms:W3CDTF">2020-01-09T08:08:25Z</dcterms:created>
  <dcterms:modified xsi:type="dcterms:W3CDTF">2020-01-09T08:08:30Z</dcterms:modified>
</cp:coreProperties>
</file>